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9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GUIA BETBOOM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Aviator e jogos crash BetBoom: guia complet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Rafael Albuquerque, editor de apostas · 25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O que é o Avia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posta em R$ — você escolhe o valor antes do início da rodad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Multiplicador — sobe de 1,00x em diante, sem teto fixo previsíve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ash out — botão de retirada que trava seu ganho no multiplicador atua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rash — momento em que o avião some; se você ainda não retirou, perde a apos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Histórico — lista dos multiplicadores das rodadas anteriores, exibida na tel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O Aviator é sorte pura: o multiplicador cresce até "explodir" em um ponto aleatório e seu único controle é a hora de retir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Como jogar Avia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aça login na sua conta BetBoom e abra a seção de cassino ou jogos cras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Selecione o Aviator e aguarde a tela do jogo carregar, com o painel de apostas embaix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Defina o valor da aposta em R$ — use valores baixos enquanto se familiariz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firme a aposta antes do início da rodada (há uma contagem entre partidas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companhe o multiplicador subir e clique em Cash out quando quiser garantir o ganh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Receba o crédito: o valor retirado entra no saldo automaticament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Estratégias de jogos cras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Retiradas baixas e frequentes (ex.: alvo de 1,2x–1,5x) — ganhos pequenos e mais constantes, mas um único crash precoce apaga vários acert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Duas apostas — retirar uma cedo para "cobrir" custos e deixar a outra correr; reduz variância, não aumenta o retorno espera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Progressões tipo Martingale — dobrar após perdas; perigosíssimo, pode esgotar a banca rápido e esbarrar em limites de apos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Stop-loss e stop-win — definir um teto de perda e de ganho e respeitar; é a única "tática" que realmente protege você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Estratégias de crash gerenciam risco, não geram vantagem; a melhor "tática" é definir limites e cumpri-lo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Outros jogos cras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JetX — uma nave no lugar do avião; multiplicador crescente e cash out manu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Spaceman — astronauta subindo no espaço, com visual e ritmo própri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Rocket / foguetes — variantes com tema espacial e mecânica idêntica de cras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Mines e jogos de "casas" — não são crash puro, mas ficam na mesma vizinhança de jogos rápidos de az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JetX, Spaceman e similares mudam o tema, mas mantêm a mesma mecânica e o mesmo risco do Aviato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Bônus e fairne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ônus aplicáveis a jogos crash existem, mas costumam ter regras de rollover; a "fairness" depende do sistema do provedor. Confira termos e o status de verificação no site ofici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Leia o rollover e o peso do crash antes de usar bônus, e prefira títulos com fairness verificável — mas nenhum bônus elimina a vantagem da cas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https://betbportuguese.com/aviator-jogos-crash-betboo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Ganhamos comissões por links para a BetBoom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Rafael Albuquerque, editor de apostas</dc:creator>
  <cp:lastModifiedBy>Unknown Creator</cp:lastModifiedBy>
  <dcterms:created xsi:type="dcterms:W3CDTF">2026-07-07T20:05:20Z</dcterms:created>
  <dcterms:modified xsi:type="dcterms:W3CDTF">2026-07-07T20:05:20Z</dcterms:modified>
  <dc:title>BetBoom Aviator 2026: jogos crash e como jogar</dc:title>
  <dc:description>Aviator e jogos crash na BetBoom 2026: como funciona o Aviator, estratégias, onde encontrar e outros jogos crash do cassino. Jogue com responsabilidade (+18).</dc:description>
  <dc:subject>Aviator e jogos crash BetBoom: guia completo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