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9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GUIA BETBOOM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BetBoom app: baixar para Android e iO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Rafael Albuquerque, editor de apostas · 31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Funções do ap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postas esportivas — futebol (Brasileirão, Libertadores, ligas europeias), e-sports, basquete e têni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o vivo — mercados em tempo real durante os jog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assino — slots, jogos de mesa, ao vivo e crash games na mesma carteir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agamentos — depósitos via Pix e pedidos de saque direto no app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ta — histórico, dados pessoais, bônus e limites de jogo responsáve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 app entrega o mesmo que o site — esportes, cassino e Pix — com a vantagem de notificações e acesso rápid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Baixar no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cesse a BetBoom pelo site oficial no navegador do celu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Localize a seção de download do app para Android e baixe o AP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Quando o sistema avisar, permita a instalação de fontes desconhecidas para o navegador us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bra o arquivo baixado e confirme a instalaç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Inicie o app e faça login com sua co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No Android, baixe o APK só do site oficial e libere fontes desconhecidas apenas durante a instalaçã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Baixar no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bra a App Store e pesquise por BetBoom; se disponível na sua conta/região, instale normalmen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e não encontrar, abra o site oficial no Safa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oque no botão de compartilhar e escolha Adicionar à Tela de Iníci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Use o atalho criado como se fosse um app, abrindo direto o site móve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aça login com sua conta para acessar apostas e cassin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No iOS, tente a App Store primeiro; se não houver o app, o atalho do Safari na tela inicial resol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App x site mó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pp e site móvel cobrem as mesmas funções. O app ganha em fluidez e notificações; o site móvel dispensa instalação e não ocupa espaç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Uso frequente pede o app; uso ocasional ou aparelho cheio combina mais com o site móv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Bônus no ap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oas-vindas — o mesmo bônus de cadastro pode ser ativado pelo app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ódigos promocionais — inseridos no cadastro ou na área de bônu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companhamento — progresso de rollover e prazo visíveis na con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Notificações — alertas sobre novas promoções, quando ativad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s bônus são os mesmos do site; o app só facilita ativar e acompanhar o progresso das ofert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https://betbportuguese.com/betboom-app-baix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Ganhamos comissões por links para a BetBoom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 Albuquerque, editor de apostas</dc:creator>
  <cp:lastModifiedBy>Unknown Creator</cp:lastModifiedBy>
  <dcterms:created xsi:type="dcterms:W3CDTF">2026-07-07T20:05:19Z</dcterms:created>
  <dcterms:modified xsi:type="dcterms:W3CDTF">2026-07-07T20:05:19Z</dcterms:modified>
  <dc:title>BetBoom app 2026: baixar para Android e iOS</dc:title>
  <dc:description>Baixar o app da BetBoom 2026: instalação no Android (APK) e iOS, funções, aposta rápida, e-sports e bônus. Guia completo de instalação. Veja os passos.</dc:description>
  <dc:subject>BetBoom app: baixar para Android e iOS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