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9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GUIA BETBOOM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BetBoom avaliação 2026: análise complet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Rafael Albuquerque, editor de apostas · 0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Sobre a BetBoo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Regulamentação — operação no domínio bet.br, dentro do mercado regulado no Brasi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agamentos — Pix como método central, com depósito normalmente instantâne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Mercados — Brasileirão, Libertadores, ligas europeias e uma seção de e-sports acima da médi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lataforma — site responsivo e app, com cassino integrado à mesma con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 BetBoom combina foco em futebol com força real em e-sports, dois eixos que definem boa parte da sua proposta no Bras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Esportes e cass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utebol — Brasileirão, Libertadores e ligas europeias, com mercados de resultado, ambas marcam, escanteios e gol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E-sports — Dota 2 e CS2 com destaque, refletindo a especialidade da marc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utros — basquete, tênis e modalidades adicionais conforme o calendári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assino — caça-níqueis, jogos de mesa, ao vivo e crash gam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 futebol entrega o básico bem feito, mas é nos e-sports e no cassino integrado que a BetBoom se destaca do pelotã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Bônus e promoçõ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Rollover — quantas vezes o valor precisa ser apostado antes de sac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dd mínima — cotação exigida nas apostas que contam para o rollov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razo — janela para cumprir os requisit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Jogos elegíveis — quais mercados ou slots contribuem e em que percentu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valie o bônus pelas condições de rollover e prazo, não pelo valor da manche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App e mobi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pp — acesso rápido pela tela inicial, notificações e, em geral, navegação mais fluida no dia a di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ite móvel — sem instalação, ocupa menos espaço e funciona em qualquer aparelho com navegador atualizad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unções comuns — apostas pré-jogo e ao vivo, cassino, Pix, histórico e ferramentas de jogo responsáve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Uso frequente pede o app; uso ocasional fica bem servido pelo site móvel sem instalar na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Prós e contras da BetBoo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 BetBoom acerta em Pix, e-sports e cassino integrado, mas ainda constrói reputação local e tem condições de bônus que variam. Veja para quem ela faz senti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É uma boa casa para fãs de e-sports e usuários de Pix; quem busca tradição local de longa data pode pesar a balança de outra for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https://betbportuguese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Ganhamos comissões por links para a BetBoom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 Albuquerque, editor de apostas</dc:creator>
  <cp:lastModifiedBy>Unknown Creator</cp:lastModifiedBy>
  <dcterms:created xsi:type="dcterms:W3CDTF">2026-07-07T20:05:18Z</dcterms:created>
  <dcterms:modified xsi:type="dcterms:W3CDTF">2026-07-07T20:05:18Z</dcterms:modified>
  <dc:title>BetBoom avaliação 2026: app, bônus, cassino e apostas</dc:title>
  <dc:description>Avaliação completa da BetBoom 2026: site oficial, login, bônus de boas-vindas, cassino, apostas esportivas e e-sports, Pix, depósitos e saques no Brasil.</dc:description>
  <dc:subject>BetBoom avaliação 2026: análise completa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