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9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GUIA BETBOOM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BetBoom é confiável e paga mesmo? Análise honest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Rafael Albuquerque, editor de apostas · 2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Licença e regulamentaçã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omínio bet.br — a operação ocorre no domínio regulado destinado ao mercado brasileir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Regras do setor — exigências de verificação de identidade, controle de idade e jogo responsáve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ransparência — termos de uso e políticas devem estar disponíveis ao usuári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Estar no domínio regulado bet.br é o principal sinal de confiabilidade — confirme o status atual no site ofici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Segurança e pagament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ix nominal — depósitos e saques ligados a contas em seu nome dificultam desvi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exão segura — verifique o cadeado e o endereço oficial no navegado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Verificação de conta — o KYC protege contra uso indevido por terceir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roteção de dados — políticas de privacidade definem o uso das suas informaçõ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 Pix nominal e a verificação de conta são o que mais protegem suas transações; mantenha o KYC em di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A BetBoom paga mesmo?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ta verificada — o KYC concluído costuma ser pré-requisito para sac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ados consistentes — nome e CPF do cadastro batendo com o documen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Regras de bônus — rollover cumprido antes de tentar sacar o saldo do bônu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ta no seu nome — o Pix de saque precisa ser de uma conta su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 estrutura permite pagar via Pix em minutos a horas; o saque sai sem atrito quando a conta está verificada e as regras foram cumprida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Reputação no Bras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rajetória em e-sports — presença consolidada que sinaliza estrutur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empo de mercado local — menor que o de concorrentes tradicionais no Brasi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tendimento — chat ao vivo e e-mail, com disponibilidade ampl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valiação objetiva — baseada em informações públicas, não em experiências individuais isolad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orte em e-sports lá fora, a BetBoom ainda consolida reputação local — comece com cautela e forme sua própria opiniã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Como apostar com seguranç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clua a verificação de identidade logo após o cadast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Use sempre Pix nominal, de contas em seu no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efina limites de depósito e use as ferramentas de jogo responsáve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Leia as regras dos bônus antes de aceitar qualquer ofer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cesse só pelo site oficial e nunca informe sua senha a terceir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rate apostas como entretenimento, com um orçamento que você pode perd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https://betbportuguese.com/betboom-e-confiavel-paga-mesm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Ganhamos comissões por links para a BetBoom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 Albuquerque, editor de apostas</dc:creator>
  <cp:lastModifiedBy>Unknown Creator</cp:lastModifiedBy>
  <dcterms:created xsi:type="dcterms:W3CDTF">2026-07-07T20:05:19Z</dcterms:created>
  <dcterms:modified xsi:type="dcterms:W3CDTF">2026-07-07T20:05:19Z</dcterms:modified>
  <dc:title>BetBoom é confiável 2026: paga mesmo? Análise honesta</dc:title>
  <dc:description>BetBoom é confiável em 2026? Análise de licença, segurança, pagamentos via Pix e reputação. Descubra se a BetBoom paga mesmo no Brasil. Veja a verdade.</dc:description>
  <dc:subject>BetBoom é confiável e paga mesmo? Análise honesta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