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9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GUIA BETBOOM BRAS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BetBoom entrar: login e acesso à cont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35B">
                    <a:alpha val="100000"/>
                  </a:srgbClr>
                </a:solidFill>
                <a:latin typeface="Calibri"/>
              </a:rPr>
              <a:t><![CDATA[Rafael Albuquerque, editor de apostas · 26.03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Como fazer logi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bra a BetBoom pelo site oficial ou pelo aplicativo já instala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Toque em Entrar (ou "Login"), normalmente no canto superior da tel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Informe o identificador cadastrado — e-mail, número de telefone ou nome de usuári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Digite a senha, prestando atenção a maiúsculas e minúscula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onfirme. Se a verificação em duas etapas estiver ativa, insira o código recebi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Identificador correto + senha exata = acesso em segundos; mantenha a sessão ativa só em aparelhos seu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Conta pesso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Saldo e carteira — valor disponível, depósitos via Pix e pedidos de saqu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Histórico — apostas feitas, resultados e movimentações financeira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Dados pessoais — informações de cadastro e status de verificação da cont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Bônus — ofertas ativas, progresso de rollover e códigos promocionais aplicad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Jogo responsável — limites de depósito, autoexclusão e pausa, quando disponívei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Use a conta pessoal não só para apostar, mas para acompanhar histórico e configurar limites de jogo responsáv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Recuperar o acess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Na tela de login, toque em Esqueci a senha (ou "Recuperar acesso"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Informe o e-mail ou telefone que você usou no cadastr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guarde o link ou código de redefinição chegar por e-mail ou SM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rie uma senha nova, forte e diferente das que você usa em outros sit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Faça login com a senha atualizad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 redefinição passa pelo e-mail ou telefone do cadastro; sem acesso a eles, recorra ao atendiment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Segurança do logi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Senha única — não repita a senha de outros serviços; um gerenciador de senhas ajud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Verificação em duas etapas — ative quando a opção existir, para uma camada extr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Dispositivos confiáveis — evite logar em computadores públicos ou Wi-Fi abert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Site oficial — acesse sempre pelo endereço correto e desconfie de links recebidos por mensagem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Sair da conta — faça logout em aparelhos que não são seu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Senha única, duas etapas ativas e acesso só pelo site oficial cobrem a maior parte dos riscos de log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Problemas comuns de logi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Senha incorreta — confira Caps Lock e refaça a redefinição se necessári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Identificador errado — use exatamente o e-mail, telefone ou usuário do cadastr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onta não verificada — algumas funções exigem verificação concluíd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onexão — internet instável pode travar o login; teste outra red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pp desatualizado — atualize o aplicativo ou limpe o cach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Bloqueio temporário — muitas tentativas erradas podem pausar o acesso por um período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https://betbportuguese.com/betboom-entrar-logi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35B">
                    <a:alpha val="100000"/>
                  </a:srgbClr>
                </a:solidFill>
                <a:latin typeface="Calibri"/>
              </a:rPr>
              <a:t><![CDATA[Ganhamos comissões por links para a BetBoom. Apostas envolvem risco; jogue com responsabilidade (+18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Rafael Albuquerque, editor de apostas</dc:creator>
  <cp:lastModifiedBy>Unknown Creator</cp:lastModifiedBy>
  <dcterms:created xsi:type="dcterms:W3CDTF">2026-07-07T20:05:21Z</dcterms:created>
  <dcterms:modified xsi:type="dcterms:W3CDTF">2026-07-07T20:05:21Z</dcterms:modified>
  <dc:title>BetBoom entrar 2026: login e acesso à conta</dc:title>
  <dc:description>BetBoom entrar 2026: como fazer login na sua conta, recuperar acesso, resolver problemas e acessar pelo celular e computador no Brasil. Dicas seguras.</dc:description>
  <dc:subject>BetBoom entrar: login e acesso à conta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