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BetBoom ou Bet365: comparação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05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Licenças e confiabilida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Boom — operação no domínio regulado bet.br; verifique o status atual da licença na própria plataform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365 — marca global de longa data, também operando dentro da regulamentação brasileir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s duas exigem verificação de conta (KYC) antes de liberar saques maior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clamações devem passar pelos canais oficiais e, se necessário, pelos órgãos de defesa do consumid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mbas operam reguladas no Brasil; a escolha não se decide pela licença, mas pelo restante do pacot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Odds e merc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Bet365 leva vantagem em amplitude pura de mercados e em esportes de nicho. A BetBoom se destaca quando o assunto é e-sports, área em que oferece cobertura e mercados acima da mé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365 para variedade e nicho; BetBoom para profundidade em e-sports. Compare a odd jogo a jog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Ao vivo e transmissã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365 — streaming ao vivo amplo de futebol, tênis e outras modalidades, sujeito a região e ao status d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Boom — apostas ao vivo com central de eventos; forte aderência a e-spor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m ambos, a disponibilidade de transmissão depende de direitos por evento e pode vari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cash out e a edição de aposta costumam estar disponíveis em mercados seleciona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ara streaming de futebol, a Bet365 lidera; a BetBoom brilha no ao vivo de e-spo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ô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ra rollover (quantas vezes precisa apostar o valor) antes de aceit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Verifique odd mínima exigida para as apostas contar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bserve o prazo de validade do bônus e dos gir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ônus de cassino e de esportes têm regras distintas; não mistu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mpare rollover e prazo, não só o valor anunciado; as regras pesam mais que o númer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Veredi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scolha BetBoom se: prioriza Pix rápido e quer profundidade em e-spor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scolha Bet365 se: busca amplitude máxima de mercados e streaming consolid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anto faz quando: você aposta casualmente em futebol popular — ambas cobrem b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este o cadastro e um depósito pequeno em cada uma antes de defi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Boom para Pix e e-sports; Bet365 para amplitude e transmissão. Use a que melhor servir cada apost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betboom-ou-bet365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2026-07-07T20:05:22Z</dcterms:created>
  <dcterms:modified xsi:type="dcterms:W3CDTF">2026-07-07T20:05:22Z</dcterms:modified>
  <dc:title>BetBoom ou Bet365 2026: qual escolher</dc:title>
  <dc:description>Comparação BetBoom e Bet365 2026: odds, mercados, transmissão, e-sports, bônus e app. Qual casa de apostas vale mais a pena. Descubra qual rende mais para você.</dc:description>
  <dc:subject>BetBoom ou Bet365: comparação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