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9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GUIA BETBOOM BRASI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BetBoom 2026: o veredito fin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Rafael Albuquerque, editor de apostas · 27.03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Veredito rápi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Nota geral — boa, com destaque claro em e-sport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Melhor para — apostadores de CS2 e Dota 2 e quem valoriza Pix ági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Não é ideal para — quem busca a maior variedade de mercados de nicho ou a melhor transmissão de futebo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fiança — operação no mercado regulado bet.br; confirme o status da licença no site of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etBoom é forte para e-sports e Pix, mediana para quem só quer futebol popular ou amplitude máxim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Pontos fort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E-sports de verdade — patrocínio de equipe e torneio próprios (BetBoom Dacha) em Dota 2 e CS2, com cobertura ampla e mercados variado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Pix central — depósitos costumam ser instantâneos; saques saem em minutos a algumas horas após a verificaçã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Operação regulada — atuação no domínio bet.br, com verificação de identidade e regras clar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Suporte em português — chat ao vivo e e-mail com comunicação alinhada ao público brasileir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utebol coberto — Brasileirão, Libertadores e ligas europeias com os mercados usuai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E-sports forte, Pix ágil e operação regulada são os trunfos que sustentam a recomendaçã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Pontos frac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Amplitude de nicho — em esportes secundários e submercados raros, rivais como a Bet365 oferecem mai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Transmissão de futebol — não é o destaque; quem depende de streaming de futebol pode preferir a Bet365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Reputação local em construção — marca mais recente no Brasil que algumas concorrentes consolidada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Volatilidade de bônus — ofertas mudam com frequência; nem sempre as mais agressivas do mercado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ora do nicho, perde em amplitude e transmissão de futebol; reputação local ainda em construção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Comparação com riva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rente a Betano, Bet365 e Estrela Bet, a BetBoom se diferencia pelo e-sports e pelo Pix. Cada rival lidera em uma frente: amplitude e transmissão na Bet365, futebol e marketing lo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BetBoom lidera em e-sports; Bet365 em amplitude e transmissão; Betano e Estrela Bet no futebol loca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Recomendação fin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firme o status da licença no domínio bet.br, no site ofici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nclua a verificação de identidade logo no início, para não travar o primeiro saqu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Leia as regras do bônus (rollover, odd mínima, prazo) antes de aceit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Defina limites de depósito nas ferramentas de jogo responsáve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Faça um depósito pequeno via Pix e teste um saque antes de aumentar o volum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•  Compare odds e cobertura do seu esporte favorito com pelo menos um riva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16A34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0F1A14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6A34A">
                    <a:alpha val="100000"/>
                  </a:srgbClr>
                </a:solidFill>
                <a:latin typeface="Calibri"/>
              </a:rPr>
              <a:t><![CDATA[https://betbportuguese.com/betboom-veredito-final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35B">
                    <a:alpha val="100000"/>
                  </a:srgbClr>
                </a:solidFill>
                <a:latin typeface="Calibri"/>
              </a:rPr>
              <a:t><![CDATA[Ganhamos comissões por links para a BetBoom. Apostas envolvem risco; jogue com responsabilidade (+18)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Rafael Albuquerque, editor de apostas</dc:creator>
  <cp:lastModifiedBy>Unknown Creator</cp:lastModifiedBy>
  <dcterms:created xsi:type="dcterms:W3CDTF">2026-07-07T20:05:17Z</dcterms:created>
  <dcterms:modified xsi:type="dcterms:W3CDTF">2026-07-07T20:05:17Z</dcterms:modified>
  <dc:title>BetBoom veredito 2026: prós, contras e para quem</dc:title>
  <dc:description>Veredito final da BetBoom 2026: prós e contras, comparação com rivais e recomendações por tipo de jogador no Brasil. Vale a pena? Veja a conclusão.</dc:description>
  <dc:subject>BetBoom 2026: o veredito final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