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Cassino BetBoom: análise comple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0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Seção de cas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lots — caça-níqueis de temas e mecânicas variados, a maior parte do catálog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ogos de mesa — roleta, blackjack, bacará e variaçõ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assino ao vivo — mesas com crupiês reais transmitidas em tempo re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rash games — jogos de multiplicador crescente, populares no Bras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seção cobre slots, mesa, ao vivo e crash games; a lista exata varia, então confirme no site ofici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ônus de cas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ônus de depósito — percentual sobre o valor depositado para usar no cassi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Giros grátis — rodadas em slots selecion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omoções recorrentes — ofertas ligadas a jogos ou períodos específic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ônus de cassino têm rollover próprio e contribuição que varia por jogo — leia os termos antes de aceit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Integração com ap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cassino divide a mesma conta e carteira com o esportivo, sem transferências internas. Isso facilita alternar entre apostar em jogos e girar slots na mesma sess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ta e carteira são compartilhadas, mas os bônus costumam ser separados entre esportes e cassino — confira a aplicaçã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assino mó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Mesmos jogos — slots, mesa, ao vivo e crash games disponíveis no celu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ix integrado — depósitos e saques direto do aparelh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Layout adaptado — controles pensados para toque, em retrato ou paisage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assino ao vivo — transmissões que pedem uma conexão estáv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cassino móvel traz toda a biblioteca e Pix integrado; para jogos ao vivo, prefira uma conexão estáv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aracterísticas da seçã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seção se destaca por crash games populares, integração com o esportivo e Pix ágil. Como limite, há a vantagem da casa e a variação de catálogo entre provedor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rash games, integração e Pix são os destaques; a vantagem da casa e o orçamento são os limites a respei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cassino-betboo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2026-07-07T20:05:20Z</dcterms:created>
  <dcterms:modified xsi:type="dcterms:W3CDTF">2026-07-07T20:05:20Z</dcterms:modified>
  <dc:title>Cassino BetBoom 2026: slots, ao vivo e provedores</dc:title>
  <dc:description>Cassino BetBoom 2026: slots, cassino ao vivo, provedores, bônus e integração com apostas. Análise completa da seção de cassino. Veja como funciona.</dc:description>
  <dc:subject>Cassino BetBoom: análise completa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