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9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GUIA BETBOOM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Verificação de conta BetBoom: gu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Rafael Albuquerque, editor de apostas · 18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Por que a verificação é necessár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formidade regulatória — operação no domínio regulado bet.br no mercado brasileiro exige confirmação de identida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revenção a fraude — garante que a conta e a conta bancária pertencem à mesma pesso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roteção do titular — dificulta o uso indevido da conta por terceir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Jogo responsável — confirma a idade (+18) e ajuda a impedir menores de jog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 verificação cumpre regras do mercado regulado, combate fraude e confirma idade; sem ela, os saques ficam travado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Documentos necessár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s documentos básicos são: documento de identidade com foto, CPF e, quando solicitado, comprovante de endereço recente. Todos devem estar legíveis, válidos e no seu nom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Tenha identidade com foto, CPF e comprovante de endereço legíveis e no seu nome — fotos nítidas evitam a maioria das recusa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Processo de verificaçã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aça login e abra as configurações da conta (procure por "Verificação", "Conta" ou "Documentos"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fira seus dados cadastrais — nome e CPF devem bater com os document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Envie o documento de identidade com foto, dentro da valida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firme o CPF conforme solicit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nexe o comprovante de endereço, se pedido, recente e legíve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Tire a selfie, caso a plataforma exija, comparando com o document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Prazos e aprovaçã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ocumentos claros e dados batendo — aprovação tende a ser mais rápida, em horas a poucos di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Necessidade de reenvio — alonga o prazo; corrija o que foi apontado e envie de nov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hecagens adicionais — podem ocorrer pontualmente e estender a anális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Notificação — o status costuma chegar por e-mail e/ou na área da con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 aprovação leva de horas a alguns dias; verifique a conta logo após o cadastro para não esperar na hora de sac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Problemas comu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oto ilegível ou cortada — refaça em local bem iluminado, com o documento inteiro na image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ados divergentes — nome ou CPF diferentes do cadastro; ajuste os dados ou use o documento corre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mprovante de endereço antigo — use um recente, dentro do período acei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ocumento vencido — envie um dentro da valida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ormato não aceito — confira os tipos de arquivo permitid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oto nítida, dados batendo com o cadastro e documentos válidos resolvem quase todas as reprovações de verificaçã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https://betbportuguese.com/verificacao-de-conta-betboo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Ganhamos comissões por links para a BetBoom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 Albuquerque, editor de apostas</dc:creator>
  <cp:lastModifiedBy>Unknown Creator</cp:lastModifiedBy>
  <dcterms:created xsi:type="dcterms:W3CDTF">2026-07-07T20:05:21Z</dcterms:created>
  <dcterms:modified xsi:type="dcterms:W3CDTF">2026-07-07T20:05:21Z</dcterms:modified>
  <dc:title>BetBoom verificação 2026: documentos e processo</dc:title>
  <dc:description>Verificação de conta na BetBoom 2026: documentos necessários, processo, prazos e solução de problemas comuns de verificação. Evite atrasos no envio dos dados.</dc:description>
  <dc:subject>Verificação de conta BetBoom: guia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